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4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2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93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0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30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40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90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39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86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66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125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7A0B7-E7E0-42B3-A8DC-5DA917C7AB6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8FF45-80A4-441D-9893-612E622BC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69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050" t="11872" r="25494" b="3454"/>
          <a:stretch/>
        </p:blipFill>
        <p:spPr>
          <a:xfrm>
            <a:off x="1312334" y="97866"/>
            <a:ext cx="9490577" cy="670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77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953" t="11449" r="25727" b="3933"/>
          <a:stretch/>
        </p:blipFill>
        <p:spPr>
          <a:xfrm>
            <a:off x="1220167" y="88779"/>
            <a:ext cx="9274630" cy="655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9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57" y="0"/>
            <a:ext cx="9729886" cy="6858000"/>
          </a:xfrm>
        </p:spPr>
      </p:pic>
    </p:spTree>
    <p:extLst>
      <p:ext uri="{BB962C8B-B14F-4D97-AF65-F5344CB8AC3E}">
        <p14:creationId xmlns:p14="http://schemas.microsoft.com/office/powerpoint/2010/main" val="134509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00" y="-67733"/>
            <a:ext cx="9728200" cy="6856812"/>
          </a:xfrm>
        </p:spPr>
      </p:pic>
    </p:spTree>
    <p:extLst>
      <p:ext uri="{BB962C8B-B14F-4D97-AF65-F5344CB8AC3E}">
        <p14:creationId xmlns:p14="http://schemas.microsoft.com/office/powerpoint/2010/main" val="230303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015" t="11801" r="25785" b="4287"/>
          <a:stretch/>
        </p:blipFill>
        <p:spPr>
          <a:xfrm>
            <a:off x="1341120" y="178524"/>
            <a:ext cx="9509760" cy="667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652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858" t="11926" r="25714" b="4096"/>
          <a:stretch/>
        </p:blipFill>
        <p:spPr>
          <a:xfrm>
            <a:off x="1499891" y="248921"/>
            <a:ext cx="9192218" cy="643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329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</cp:revision>
  <dcterms:created xsi:type="dcterms:W3CDTF">2020-09-04T09:57:01Z</dcterms:created>
  <dcterms:modified xsi:type="dcterms:W3CDTF">2020-09-04T09:57:20Z</dcterms:modified>
</cp:coreProperties>
</file>